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BFBF"/>
    <a:srgbClr val="44546A"/>
    <a:srgbClr val="FF0000"/>
    <a:srgbClr val="FF8989"/>
    <a:srgbClr val="214990"/>
    <a:srgbClr val="E1F3F7"/>
    <a:srgbClr val="7698D5"/>
    <a:srgbClr val="668DD0"/>
    <a:srgbClr val="73C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125" d="100"/>
          <a:sy n="125" d="100"/>
        </p:scale>
        <p:origin x="-13440" y="-11244"/>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chart" Target="../charts/chart1.xml"/><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6.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4.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jpe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chart" Target="../charts/chart2.xml"/><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jpeg"/><Relationship Id="rId10" Type="http://schemas.openxmlformats.org/officeDocument/2006/relationships/image" Target="../media/image8.jpe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5.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jpe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2">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3">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6">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29"/>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a:t>
            </a:r>
            <a:r>
              <a:rPr lang="en-US" altLang="ja-JP" sz="800" dirty="0" err="1">
                <a:latin typeface="游ゴシック" panose="020B0400000000000000" pitchFamily="50" charset="-128"/>
                <a:ea typeface="游ゴシック" panose="020B0400000000000000" pitchFamily="50" charset="-128"/>
              </a:rPr>
              <a:t>stopped,connected</a:t>
            </a:r>
            <a:r>
              <a:rPr lang="en-US" altLang="ja-JP" sz="800" dirty="0">
                <a:latin typeface="游ゴシック" panose="020B0400000000000000" pitchFamily="50" charset="-128"/>
                <a:ea typeface="游ゴシック" panose="020B0400000000000000" pitchFamily="50" charset="-128"/>
              </a:rPr>
              <a:t>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3"/>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4"/>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7"/>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8"/>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2"/>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4"/>
          <a:srcRect l="5369" r="11358"/>
          <a:stretch>
            <a:fillRect/>
          </a:stretch>
        </p:blipFill>
        <p:spPr>
          <a:xfrm>
            <a:off x="7049364" y="10742648"/>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6"/>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7"/>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48"/>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49"/>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0"/>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1"/>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2"/>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3"/>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4"/>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5"/>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6"/>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5"/>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1"/>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7"/>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58"/>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59"/>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0"/>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68"/>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69"/>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32483604"/>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7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2015528711"/>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7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226901498"/>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7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9866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33281"/>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1994939618"/>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7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46311467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7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75"/>
            <a:stretch>
              <a:fillRect/>
            </a:stretch>
          </p:blipFill>
          <p:spPr>
            <a:xfrm>
              <a:off x="6764177" y="2070439"/>
              <a:ext cx="1162188" cy="1162188"/>
            </a:xfrm>
            <a:prstGeom prst="rect">
              <a:avLst/>
            </a:prstGeom>
            <a:grpFill/>
          </p:spPr>
        </p:pic>
      </p:gr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36125</TotalTime>
  <Words>4659</Words>
  <Application>Microsoft Office PowerPoint</Application>
  <PresentationFormat>ユーザー設定</PresentationFormat>
  <Paragraphs>429</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Cascadia Code</vt:lpstr>
      <vt:lpstr>メイリオ</vt:lpstr>
      <vt:lpstr>Roboto Black</vt:lpstr>
      <vt:lpstr>Arial</vt:lpstr>
      <vt:lpstr>Arial Narrow Bold</vt:lpstr>
      <vt:lpstr>Roboto Condensed</vt:lpstr>
      <vt:lpstr>游ゴシック</vt:lpstr>
      <vt:lpstr>Bahnschrift SemiCondensed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77</cp:revision>
  <cp:lastPrinted>2025-06-22T01:51:05Z</cp:lastPrinted>
  <dcterms:modified xsi:type="dcterms:W3CDTF">2025-07-02T08:59:55Z</dcterms:modified>
</cp:coreProperties>
</file>